
<file path=[Content_Types].xml><?xml version="1.0" encoding="utf-8"?>
<Types xmlns="http://schemas.openxmlformats.org/package/2006/content-types">
  <Default Extension="png" ContentType="image/png"/>
  <Default Extension="bin" ContentType="audio/unknown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64" r:id="rId2"/>
    <p:sldId id="316" r:id="rId3"/>
    <p:sldId id="344" r:id="rId4"/>
    <p:sldId id="345" r:id="rId5"/>
    <p:sldId id="361" r:id="rId6"/>
    <p:sldId id="346" r:id="rId7"/>
    <p:sldId id="347" r:id="rId8"/>
    <p:sldId id="362" r:id="rId9"/>
    <p:sldId id="363" r:id="rId10"/>
    <p:sldId id="365" r:id="rId11"/>
    <p:sldId id="366" r:id="rId12"/>
    <p:sldId id="354" r:id="rId13"/>
    <p:sldId id="349" r:id="rId14"/>
    <p:sldId id="351" r:id="rId15"/>
    <p:sldId id="352" r:id="rId16"/>
    <p:sldId id="355" r:id="rId17"/>
    <p:sldId id="356" r:id="rId18"/>
    <p:sldId id="358" r:id="rId19"/>
    <p:sldId id="357" r:id="rId20"/>
    <p:sldId id="35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31"/>
    <p:restoredTop sz="84288"/>
  </p:normalViewPr>
  <p:slideViewPr>
    <p:cSldViewPr snapToGrid="0" snapToObjects="1">
      <p:cViewPr varScale="1">
        <p:scale>
          <a:sx n="109" d="100"/>
          <a:sy n="109" d="100"/>
        </p:scale>
        <p:origin x="124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audio1.bin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2/25/21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65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wdirect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www.virtualbox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virtualization/windowscontainers/quick-start/quick-start-windows-1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reprozip.readthedocs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da.io/docs/using/env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 for Data Scientists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David A. C. Beck (dacb)</a:t>
            </a:r>
          </a:p>
          <a:p>
            <a:r>
              <a:rPr lang="en-US" dirty="0"/>
              <a:t>Chemical Engineering &amp; </a:t>
            </a:r>
            <a:r>
              <a:rPr lang="en-US" dirty="0" err="1"/>
              <a:t>eScience</a:t>
            </a:r>
            <a:r>
              <a:rPr lang="en-US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Advancing data-intensive </a:t>
            </a:r>
            <a:r>
              <a:rPr lang="en-US" dirty="0"/>
              <a:t>discovery in all fields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 boundless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UW DIRECT</a:t>
            </a:r>
          </a:p>
          <a:p>
            <a:r>
              <a:rPr lang="en-US" sz="2400" dirty="0"/>
              <a:t>Virtualization, but for real. </a:t>
            </a:r>
          </a:p>
          <a:p>
            <a:r>
              <a:rPr lang="en-US" sz="3600" dirty="0">
                <a:hlinkClick r:id="rId6"/>
              </a:rPr>
              <a:t>https://uwdirect.github.io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547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Native (Intel emulating Intel)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Full virtualization (hypervisor, hardware level)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Container (OS level)</a:t>
            </a:r>
            <a:endParaRPr lang="is-IS" dirty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Most Amazon Web Services</a:t>
            </a: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Non-native (Intel emulating Motorola 6502)</a:t>
            </a:r>
          </a:p>
        </p:txBody>
      </p:sp>
    </p:spTree>
    <p:extLst>
      <p:ext uri="{BB962C8B-B14F-4D97-AF65-F5344CB8AC3E}">
        <p14:creationId xmlns:p14="http://schemas.microsoft.com/office/powerpoint/2010/main" val="276786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7E875-8FF7-4542-BC0D-F6C260CAC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move 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9AAAF-5BD8-5548-ABBA-AC03387F7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move on to talk about Continuous Integration…</a:t>
            </a:r>
          </a:p>
          <a:p>
            <a:endParaRPr lang="en-US" sz="2400" dirty="0"/>
          </a:p>
          <a:p>
            <a:r>
              <a:rPr lang="en-US" sz="2400" dirty="0"/>
              <a:t>Curious folks and explore the later slides outside </a:t>
            </a:r>
            <a:r>
              <a:rPr lang="en-US" sz="2400"/>
              <a:t>of class.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9730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Hypervisor broken down into: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Type 1 (bare metal)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Type 2 (OS mediated)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29" y="3723672"/>
            <a:ext cx="7302500" cy="2933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609102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www.ibm.com</a:t>
            </a:r>
            <a:r>
              <a:rPr lang="en-US" sz="900" dirty="0"/>
              <a:t>/</a:t>
            </a:r>
            <a:r>
              <a:rPr lang="en-US" sz="900" dirty="0" err="1"/>
              <a:t>developerworks</a:t>
            </a:r>
            <a:r>
              <a:rPr lang="en-US" sz="900" dirty="0"/>
              <a:t>/cloud/library/cl-</a:t>
            </a:r>
            <a:r>
              <a:rPr lang="en-US" sz="900" dirty="0" err="1"/>
              <a:t>hypervisorcompare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2211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https://www.virtualbox.org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Open source, f</a:t>
            </a:r>
            <a:r>
              <a:rPr lang="is-IS" dirty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Uses processor level virtualization instructions to operate guest operating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Pay for S3 storage, use a paid AMI model...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Demo?</a:t>
            </a: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layer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Uses the host kernel directly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May require some library “patching” over the host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3675128"/>
            <a:ext cx="6454493" cy="31828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7227" y="6477492"/>
            <a:ext cx="12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Docker, Inc.</a:t>
            </a:r>
          </a:p>
        </p:txBody>
      </p:sp>
    </p:spTree>
    <p:extLst>
      <p:ext uri="{BB962C8B-B14F-4D97-AF65-F5344CB8AC3E}">
        <p14:creationId xmlns:p14="http://schemas.microsoft.com/office/powerpoint/2010/main" val="2100560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How?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Change Root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Start a process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Tell the process the real root of the filesystem (‘/’) is some other path, e.g. /opt/containers/myserver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The process will read all its OS libraries and other files relative to the other path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Can’t go below root, so the process is isolated from host</a:t>
            </a:r>
          </a:p>
        </p:txBody>
      </p:sp>
    </p:spTree>
    <p:extLst>
      <p:ext uri="{BB962C8B-B14F-4D97-AF65-F5344CB8AC3E}">
        <p14:creationId xmlns:p14="http://schemas.microsoft.com/office/powerpoint/2010/main" val="158516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From this diagram, why only sort of?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433"/>
          <a:stretch/>
        </p:blipFill>
        <p:spPr>
          <a:xfrm>
            <a:off x="6250899" y="4128786"/>
            <a:ext cx="2570813" cy="23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9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Your container must use the same kernel as the host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On Windows &amp; OS/X, VirtualBox is used to create a Linux guest and then containers are run from that guest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If your container kernel doesn’t match host then you don’t gain anything from containers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1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https://hub.docker.com/</a:t>
            </a: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Windows on Windows 10: </a:t>
            </a:r>
            <a:r>
              <a:rPr lang="en-US" dirty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50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>
                <a:latin typeface="Calibri" charset="0"/>
              </a:rPr>
              <a:t>virtualenv</a:t>
            </a:r>
            <a:r>
              <a:rPr lang="en-US" dirty="0">
                <a:latin typeface="Calibri" charset="0"/>
              </a:rPr>
              <a:t> </a:t>
            </a:r>
            <a:r>
              <a:rPr lang="mr-IN" dirty="0">
                <a:latin typeface="Calibri" charset="0"/>
              </a:rPr>
              <a:t>–</a:t>
            </a:r>
            <a:r>
              <a:rPr lang="en-US" dirty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thoughts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</a:t>
            </a:r>
            <a:r>
              <a:rPr lang="is-IS" dirty="0">
                <a:latin typeface="Calibri" charset="0"/>
              </a:rPr>
              <a:t>eprozip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http://reprozip.readthedocs.io/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Run your code through the </a:t>
            </a:r>
            <a:r>
              <a:rPr lang="en-US" dirty="0" err="1">
                <a:latin typeface="Calibri" charset="0"/>
              </a:rPr>
              <a:t>reprozip</a:t>
            </a:r>
            <a:r>
              <a:rPr lang="en-US" dirty="0">
                <a:latin typeface="Calibri" charset="0"/>
              </a:rPr>
              <a:t> engine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It catalogs every library or other file touched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It packs that catalog into an image: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Docker images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>
                <a:latin typeface="Calibri" charset="0"/>
              </a:rPr>
              <a:t>Tarball</a:t>
            </a:r>
            <a:endParaRPr lang="en-US" dirty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Others</a:t>
            </a:r>
            <a:r>
              <a:rPr lang="mr-IN" dirty="0">
                <a:latin typeface="Calibri" charset="0"/>
              </a:rPr>
              <a:t>…</a:t>
            </a:r>
            <a:r>
              <a:rPr lang="en-US" dirty="0">
                <a:latin typeface="Calibri" charset="0"/>
              </a:rPr>
              <a:t> Let’s read the docs!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82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virtualization?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The most common type of virtualization is hardware, e.g. </a:t>
            </a:r>
            <a:r>
              <a:rPr lang="en-US" dirty="0">
                <a:latin typeface="Calibri" charset="0"/>
              </a:rPr>
              <a:t>W</a:t>
            </a:r>
            <a:r>
              <a:rPr lang="is-IS" dirty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Fancy word alert!</a:t>
            </a: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want virtualization?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 dependency hell you ask?</a:t>
            </a: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is this happening?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/>
              <a:t>Dependency chains (A depends on B depends on C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Conflicting dependencies</a:t>
            </a:r>
          </a:p>
          <a:p>
            <a:pPr lvl="2"/>
            <a:r>
              <a:rPr lang="en-US" dirty="0"/>
              <a:t>Circular dependencies (A depends on B depends on A)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types of virtualization are available?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’Guest’ OS share the ’host’ kernel and process space but have their own discrete ‘filesystems’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Thought </a:t>
            </a:r>
            <a:r>
              <a:rPr lang="en-US" sz="2400" dirty="0">
                <a:solidFill>
                  <a:srgbClr val="FF0000"/>
                </a:solidFill>
              </a:rPr>
              <a:t>experiment time:</a:t>
            </a:r>
          </a:p>
          <a:p>
            <a:r>
              <a:rPr lang="en-US" sz="2400" dirty="0">
                <a:solidFill>
                  <a:srgbClr val="FF0000"/>
                </a:solidFill>
              </a:rPr>
              <a:t>Which is going to be the fastest?</a:t>
            </a:r>
          </a:p>
        </p:txBody>
      </p:sp>
    </p:spTree>
    <p:extLst>
      <p:ext uri="{BB962C8B-B14F-4D97-AF65-F5344CB8AC3E}">
        <p14:creationId xmlns:p14="http://schemas.microsoft.com/office/powerpoint/2010/main" val="2300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Allows you to setup a python environment speicifc to a project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Python 2.7 vs. 3.8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Virtual environments with </a:t>
            </a:r>
            <a:r>
              <a:rPr lang="en-US" dirty="0" err="1"/>
              <a:t>conda</a:t>
            </a:r>
            <a:endParaRPr lang="en-US" dirty="0"/>
          </a:p>
          <a:p>
            <a:pPr lvl="1"/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/>
              <a:t>Where options are things like what python version to use</a:t>
            </a:r>
          </a:p>
          <a:p>
            <a:pPr lvl="2"/>
            <a:r>
              <a:rPr lang="en-US" dirty="0">
                <a:hlinkClick r:id="rId3"/>
              </a:rPr>
              <a:t>https://conda.io/docs/using/envs.html</a:t>
            </a:r>
            <a:endParaRPr lang="en-US" dirty="0"/>
          </a:p>
          <a:p>
            <a:pPr lvl="1"/>
            <a:r>
              <a:rPr lang="en-US" dirty="0"/>
              <a:t>After creating, switch to it with ‘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activate &lt;name&gt;</a:t>
            </a:r>
            <a:r>
              <a:rPr lang="en-US" dirty="0"/>
              <a:t>’</a:t>
            </a:r>
          </a:p>
          <a:p>
            <a:pPr lvl="2"/>
            <a:r>
              <a:rPr lang="en-US" dirty="0"/>
              <a:t>Do a `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Switch out with ‘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/>
              <a:t> or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/>
              <a:t> to install packages</a:t>
            </a:r>
          </a:p>
          <a:p>
            <a:pPr lvl="1"/>
            <a:r>
              <a:rPr lang="en-US" dirty="0"/>
              <a:t>Export environment: 	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Create an environment from an exported </a:t>
            </a:r>
            <a:r>
              <a:rPr lang="en-US" dirty="0" err="1"/>
              <a:t>env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	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List  environments: 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/>
          </a:bodyPr>
          <a:lstStyle/>
          <a:p>
            <a:r>
              <a:rPr lang="en-US" dirty="0"/>
              <a:t>Python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Similar to </a:t>
            </a:r>
            <a:r>
              <a:rPr lang="en-US" dirty="0" err="1"/>
              <a:t>conda’s</a:t>
            </a:r>
            <a:r>
              <a:rPr lang="en-US" dirty="0"/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, but only have pip installed components</a:t>
            </a:r>
          </a:p>
          <a:p>
            <a:pPr lvl="1"/>
            <a:r>
              <a:rPr lang="en-US" dirty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/>
              <a:t>You can feed this to </a:t>
            </a:r>
            <a:r>
              <a:rPr lang="en-US" dirty="0" err="1"/>
              <a:t>travis</a:t>
            </a:r>
            <a:r>
              <a:rPr lang="en-US" dirty="0"/>
              <a:t> CI or use it to 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14642</TotalTime>
  <Words>1050</Words>
  <Application>Microsoft Macintosh PowerPoint</Application>
  <PresentationFormat>On-screen Show (4:3)</PresentationFormat>
  <Paragraphs>157</Paragraphs>
  <Slides>20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Courier New</vt:lpstr>
      <vt:lpstr>Mangal</vt:lpstr>
      <vt:lpstr>Office Theme</vt:lpstr>
      <vt:lpstr>Software Engineering for Data Scientists</vt:lpstr>
      <vt:lpstr>Agenda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Virtual Machines</vt:lpstr>
      <vt:lpstr>Let’s move on…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Other thoughts…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A. C. Beck</cp:lastModifiedBy>
  <cp:revision>560</cp:revision>
  <dcterms:created xsi:type="dcterms:W3CDTF">2015-01-21T04:58:27Z</dcterms:created>
  <dcterms:modified xsi:type="dcterms:W3CDTF">2021-02-25T19:50:06Z</dcterms:modified>
</cp:coreProperties>
</file>

<file path=docProps/thumbnail.jpeg>
</file>